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0" r:id="rId2"/>
    <p:sldId id="288" r:id="rId3"/>
    <p:sldId id="261" r:id="rId4"/>
    <p:sldId id="289" r:id="rId5"/>
    <p:sldId id="273" r:id="rId6"/>
    <p:sldId id="277" r:id="rId7"/>
    <p:sldId id="290" r:id="rId8"/>
  </p:sldIdLst>
  <p:sldSz cx="9144000" cy="6858000" type="screen4x3"/>
  <p:notesSz cx="6858000" cy="9144000"/>
  <p:custDataLst>
    <p:tags r:id="rId1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FF"/>
    <a:srgbClr val="66CC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133" autoAdjust="0"/>
  </p:normalViewPr>
  <p:slideViewPr>
    <p:cSldViewPr>
      <p:cViewPr varScale="1">
        <p:scale>
          <a:sx n="65" d="100"/>
          <a:sy n="65" d="100"/>
        </p:scale>
        <p:origin x="1452" y="60"/>
      </p:cViewPr>
      <p:guideLst>
        <p:guide orient="horz" pos="2160"/>
        <p:guide pos="2880"/>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F6BD1CE-013E-4EB4-B5B7-D08C722AF04C}" type="datetimeFigureOut">
              <a:rPr lang="en-US"/>
              <a:pPr>
                <a:defRPr/>
              </a:pPr>
              <a:t>9/5/2020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2CFD0D8-F44D-4959-B12F-12CDD47D128F}" type="slidenum">
              <a:rPr lang="en-US"/>
              <a:pPr>
                <a:defRPr/>
              </a:pPr>
              <a:t>‹#›</a:t>
            </a:fld>
            <a:endParaRPr lang="en-US"/>
          </a:p>
        </p:txBody>
      </p:sp>
    </p:spTree>
    <p:extLst>
      <p:ext uri="{BB962C8B-B14F-4D97-AF65-F5344CB8AC3E}">
        <p14:creationId xmlns:p14="http://schemas.microsoft.com/office/powerpoint/2010/main" val="14429277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vi-VN">
              <a:latin typeface="Calibri" pitchFamily="34" charset="0"/>
            </a:endParaRPr>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44B9AC-E7F5-4592-9111-EFBC5159129C}" type="slidenum">
              <a:rPr lang="en-US"/>
              <a:pPr fontAlgn="base">
                <a:spcBef>
                  <a:spcPct val="0"/>
                </a:spcBef>
                <a:spcAft>
                  <a:spcPct val="0"/>
                </a:spcAft>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48930FB-0E2C-4267-94D4-F1F6F6D35DAD}" type="datetimeFigureOut">
              <a:rPr lang="en-US"/>
              <a:pPr>
                <a:defRPr/>
              </a:pPr>
              <a:t>9/5/2020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9BDF88-4D28-497B-8826-D5C9E8196D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A677A48-5834-4CCC-BBD2-B3CA8520A907}" type="datetimeFigureOut">
              <a:rPr lang="en-US"/>
              <a:pPr>
                <a:defRPr/>
              </a:pPr>
              <a:t>9/5/2020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E1726E-7B55-4CAD-9BA1-6A7778E44B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B8C3D1-80E9-4489-8EB8-BB208C648E01}" type="datetimeFigureOut">
              <a:rPr lang="en-US"/>
              <a:pPr>
                <a:defRPr/>
              </a:pPr>
              <a:t>9/5/2020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17D011-4D8F-4E1A-B28C-5276384788A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3D8B7F1-315E-4ACC-981F-00F5F50B043A}" type="datetimeFigureOut">
              <a:rPr lang="en-US"/>
              <a:pPr>
                <a:defRPr/>
              </a:pPr>
              <a:t>9/5/2020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CEC63C-1828-458B-BA0A-FA710DDD40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5727B0C-B341-49D4-A969-1059B7747C65}" type="datetimeFigureOut">
              <a:rPr lang="en-US"/>
              <a:pPr>
                <a:defRPr/>
              </a:pPr>
              <a:t>9/5/2020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F28D82-2BEC-4E8E-AA3C-BC2567D0E4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62976E6-AA91-4A9D-A7BE-A0A054CB54A4}" type="datetimeFigureOut">
              <a:rPr lang="en-US"/>
              <a:pPr>
                <a:defRPr/>
              </a:pPr>
              <a:t>9/5/2020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A00EF1-31ED-424C-96FB-6B878B0B21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75925CB-8B8B-4A5D-A9DA-FE26C5A9D3C8}" type="datetimeFigureOut">
              <a:rPr lang="en-US"/>
              <a:pPr>
                <a:defRPr/>
              </a:pPr>
              <a:t>9/5/2020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68BEAA-4603-4083-8DA8-3303FD3317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DD2A1C8-CCE7-4213-B23C-0BD2193E88BD}" type="datetimeFigureOut">
              <a:rPr lang="en-US"/>
              <a:pPr>
                <a:defRPr/>
              </a:pPr>
              <a:t>9/5/2020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A1A411-3293-4C4D-941E-4E9122FE71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6CF696-E091-45F0-A2E9-E01CE2F3E1C5}" type="datetimeFigureOut">
              <a:rPr lang="en-US"/>
              <a:pPr>
                <a:defRPr/>
              </a:pPr>
              <a:t>9/5/2020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D915E4A-96C1-4E7A-897A-AE0CBCD65D8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834566C-A2DA-4D1D-A38D-2AFBF00CDF4B}" type="datetimeFigureOut">
              <a:rPr lang="en-US"/>
              <a:pPr>
                <a:defRPr/>
              </a:pPr>
              <a:t>9/5/2020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FF2D8A-77D0-4A9A-BBDF-33E8EBD9E2D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2DFA46C-A934-4C96-A3E8-B601253A04C1}" type="datetimeFigureOut">
              <a:rPr lang="en-US"/>
              <a:pPr>
                <a:defRPr/>
              </a:pPr>
              <a:t>9/5/2020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8137DC-CDAF-4372-9CDC-FE799C40CA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5C9C302-4A32-479B-AC9E-FD103534FDAA}" type="datetimeFigureOut">
              <a:rPr lang="en-US"/>
              <a:pPr>
                <a:defRPr/>
              </a:pPr>
              <a:t>9/5/2020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EA66D81-1DCE-4EFE-8089-25BF270DBF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icrosoft%20Office%20PowerPoint%202007.lnk"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icrosoft%20Office%20PowerPoint%202007.lnk"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icrosoft%20Office%20PowerPoint%202007.lnk"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11.gif"/><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6" name="Picture 16"/>
          <p:cNvPicPr>
            <a:picLocks noChangeAspect="1" noChangeArrowheads="1"/>
          </p:cNvPicPr>
          <p:nvPr/>
        </p:nvPicPr>
        <p:blipFill>
          <a:blip r:embed="rId2"/>
          <a:srcRect/>
          <a:stretch>
            <a:fillRect/>
          </a:stretch>
        </p:blipFill>
        <p:spPr bwMode="auto">
          <a:xfrm>
            <a:off x="76200" y="2800350"/>
            <a:ext cx="5072063" cy="3986213"/>
          </a:xfrm>
          <a:prstGeom prst="rect">
            <a:avLst/>
          </a:prstGeom>
          <a:noFill/>
          <a:ln w="9525">
            <a:noFill/>
            <a:miter lim="800000"/>
            <a:headEnd/>
            <a:tailEnd/>
          </a:ln>
        </p:spPr>
      </p:pic>
      <p:pic>
        <p:nvPicPr>
          <p:cNvPr id="4099" name="Picture 12">
            <a:hlinkClick r:id="rId3" action="ppaction://hlinkfile"/>
          </p:cNvPr>
          <p:cNvPicPr>
            <a:picLocks noChangeAspect="1" noChangeArrowheads="1"/>
          </p:cNvPicPr>
          <p:nvPr/>
        </p:nvPicPr>
        <p:blipFill>
          <a:blip r:embed="rId4"/>
          <a:srcRect/>
          <a:stretch>
            <a:fillRect/>
          </a:stretch>
        </p:blipFill>
        <p:spPr bwMode="auto">
          <a:xfrm>
            <a:off x="8429625" y="6434138"/>
            <a:ext cx="542925" cy="495300"/>
          </a:xfrm>
          <a:prstGeom prst="rect">
            <a:avLst/>
          </a:prstGeom>
          <a:noFill/>
          <a:ln w="9525">
            <a:noFill/>
            <a:miter lim="800000"/>
            <a:headEnd/>
            <a:tailEnd/>
          </a:ln>
        </p:spPr>
      </p:pic>
      <p:sp>
        <p:nvSpPr>
          <p:cNvPr id="5123" name="Title 10"/>
          <p:cNvSpPr>
            <a:spLocks noGrp="1"/>
          </p:cNvSpPr>
          <p:nvPr>
            <p:ph type="title"/>
          </p:nvPr>
        </p:nvSpPr>
        <p:spPr>
          <a:xfrm>
            <a:off x="142875" y="1357313"/>
            <a:ext cx="8229600" cy="642937"/>
          </a:xfrm>
        </p:spPr>
        <p:txBody>
          <a:bodyPr/>
          <a:lstStyle/>
          <a:p>
            <a:pPr algn="just" eaLnBrk="1" hangingPunct="1"/>
            <a:r>
              <a:rPr lang="en-US" sz="2600" b="1">
                <a:solidFill>
                  <a:srgbClr val="0000FF"/>
                </a:solidFill>
                <a:latin typeface="Times New Roman" pitchFamily="18" charset="0"/>
                <a:cs typeface="Times New Roman" pitchFamily="18" charset="0"/>
              </a:rPr>
              <a:t>1. Thay đổi bố cục trang trình chiếu.</a:t>
            </a:r>
          </a:p>
        </p:txBody>
      </p:sp>
      <p:cxnSp>
        <p:nvCxnSpPr>
          <p:cNvPr id="34" name="Straight Arrow Connector 33"/>
          <p:cNvCxnSpPr/>
          <p:nvPr/>
        </p:nvCxnSpPr>
        <p:spPr>
          <a:xfrm rot="10800000">
            <a:off x="2500313" y="4559300"/>
            <a:ext cx="2643187" cy="10715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flipV="1">
            <a:off x="785813" y="3273425"/>
            <a:ext cx="4500562" cy="17287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0800000">
            <a:off x="500063" y="3144838"/>
            <a:ext cx="4714875" cy="155733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Content Placeholder 2"/>
          <p:cNvSpPr>
            <a:spLocks noGrp="1"/>
          </p:cNvSpPr>
          <p:nvPr>
            <p:ph idx="1"/>
          </p:nvPr>
        </p:nvSpPr>
        <p:spPr>
          <a:xfrm>
            <a:off x="4786313" y="2916238"/>
            <a:ext cx="3857625" cy="1357312"/>
          </a:xfrm>
        </p:spPr>
        <p:txBody>
          <a:bodyPr/>
          <a:lstStyle/>
          <a:p>
            <a:pPr algn="just" eaLnBrk="1" hangingPunct="1">
              <a:spcAft>
                <a:spcPts val="1200"/>
              </a:spcAft>
              <a:buFont typeface="Arial" charset="0"/>
              <a:buNone/>
            </a:pPr>
            <a:r>
              <a:rPr lang="en-US" sz="3600" b="1" i="1">
                <a:solidFill>
                  <a:srgbClr val="FF0000"/>
                </a:solidFill>
                <a:latin typeface="Times New Roman" pitchFamily="18" charset="0"/>
                <a:cs typeface="Times New Roman" pitchFamily="18" charset="0"/>
              </a:rPr>
              <a:t>   </a:t>
            </a:r>
            <a:r>
              <a:rPr lang="en-US" sz="2400" b="1" i="1">
                <a:solidFill>
                  <a:srgbClr val="FF0000"/>
                </a:solidFill>
                <a:latin typeface="Times New Roman" pitchFamily="18" charset="0"/>
                <a:cs typeface="Times New Roman" pitchFamily="18" charset="0"/>
              </a:rPr>
              <a:t>Bước 1: </a:t>
            </a:r>
            <a:r>
              <a:rPr lang="en-US" sz="2400">
                <a:latin typeface="Times New Roman" pitchFamily="18" charset="0"/>
                <a:cs typeface="Times New Roman" pitchFamily="18" charset="0"/>
              </a:rPr>
              <a:t>Nháy chuột vào trang trình chiếu cần thay đổi bố cục.</a:t>
            </a:r>
          </a:p>
        </p:txBody>
      </p:sp>
      <p:sp>
        <p:nvSpPr>
          <p:cNvPr id="5130" name="Rectangle 12"/>
          <p:cNvSpPr>
            <a:spLocks noChangeArrowheads="1"/>
          </p:cNvSpPr>
          <p:nvPr/>
        </p:nvSpPr>
        <p:spPr bwMode="auto">
          <a:xfrm>
            <a:off x="1285875" y="620688"/>
            <a:ext cx="6572250" cy="954088"/>
          </a:xfrm>
          <a:prstGeom prst="rect">
            <a:avLst/>
          </a:prstGeom>
          <a:noFill/>
          <a:ln w="9525">
            <a:noFill/>
            <a:miter lim="800000"/>
            <a:headEnd/>
            <a:tailEnd/>
          </a:ln>
        </p:spPr>
        <p:txBody>
          <a:bodyPr>
            <a:spAutoFit/>
          </a:bodyPr>
          <a:lstStyle/>
          <a:p>
            <a:pPr algn="ct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2: </a:t>
            </a:r>
            <a:r>
              <a:rPr lang="en-US" sz="2800" b="1" dirty="0" err="1">
                <a:solidFill>
                  <a:srgbClr val="FF0000"/>
                </a:solidFill>
                <a:latin typeface="Times New Roman" pitchFamily="18" charset="0"/>
                <a:cs typeface="Times New Roman" pitchFamily="18" charset="0"/>
              </a:rPr>
              <a:t>Thay</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đổi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bố</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cục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phông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chữ</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kiểu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chữ</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căn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lề</a:t>
            </a:r>
            <a:endParaRPr lang="vi-VN" sz="2800" dirty="0"/>
          </a:p>
        </p:txBody>
      </p:sp>
      <p:sp>
        <p:nvSpPr>
          <p:cNvPr id="21" name="Title 10"/>
          <p:cNvSpPr txBox="1">
            <a:spLocks/>
          </p:cNvSpPr>
          <p:nvPr/>
        </p:nvSpPr>
        <p:spPr bwMode="auto">
          <a:xfrm>
            <a:off x="5214938" y="4459288"/>
            <a:ext cx="3714750" cy="642937"/>
          </a:xfrm>
          <a:prstGeom prst="rect">
            <a:avLst/>
          </a:prstGeom>
          <a:noFill/>
          <a:ln w="9525">
            <a:noFill/>
            <a:miter lim="800000"/>
            <a:headEnd/>
            <a:tailEnd/>
          </a:ln>
        </p:spPr>
        <p:txBody>
          <a:bodyPr anchor="ctr"/>
          <a:lstStyle/>
          <a:p>
            <a:pPr algn="just">
              <a:defRPr/>
            </a:pPr>
            <a:r>
              <a:rPr lang="en-US" sz="2400" b="1" i="1" dirty="0" err="1">
                <a:solidFill>
                  <a:srgbClr val="FF0000"/>
                </a:solidFill>
                <a:latin typeface="Times New Roman" pitchFamily="18" charset="0"/>
                <a:cs typeface="Times New Roman" pitchFamily="18" charset="0"/>
              </a:rPr>
              <a:t>Bước</a:t>
            </a:r>
            <a:r>
              <a:rPr lang="en-US" sz="2400" b="1" i="1" dirty="0">
                <a:solidFill>
                  <a:srgbClr val="FF0000"/>
                </a:solidFill>
                <a:latin typeface="Times New Roman" pitchFamily="18" charset="0"/>
                <a:cs typeface="Times New Roman" pitchFamily="18" charset="0"/>
              </a:rPr>
              <a:t> 2: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thẻ</a:t>
            </a:r>
            <a:r>
              <a:rPr lang="en-US" sz="2400" dirty="0">
                <a:latin typeface="Times New Roman" pitchFamily="18" charset="0"/>
                <a:cs typeface="Times New Roman" pitchFamily="18" charset="0"/>
              </a:rPr>
              <a:t> </a:t>
            </a:r>
            <a:r>
              <a:rPr lang="en-US" sz="2400" dirty="0">
                <a:solidFill>
                  <a:srgbClr val="0000FF"/>
                </a:solidFill>
                <a:latin typeface="Times New Roman" pitchFamily="18" charset="0"/>
                <a:cs typeface="Times New Roman" pitchFamily="18" charset="0"/>
              </a:rPr>
              <a:t>Home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     </a:t>
            </a:r>
            <a:endParaRPr lang="en-US" sz="2400" b="1" dirty="0">
              <a:latin typeface="Times New Roman" pitchFamily="18" charset="0"/>
              <a:ea typeface="+mj-ea"/>
              <a:cs typeface="Times New Roman" pitchFamily="18" charset="0"/>
            </a:endParaRPr>
          </a:p>
        </p:txBody>
      </p:sp>
      <p:sp>
        <p:nvSpPr>
          <p:cNvPr id="22" name="Title 10"/>
          <p:cNvSpPr txBox="1">
            <a:spLocks/>
          </p:cNvSpPr>
          <p:nvPr/>
        </p:nvSpPr>
        <p:spPr bwMode="auto">
          <a:xfrm>
            <a:off x="5143500" y="5359400"/>
            <a:ext cx="3857625" cy="1357313"/>
          </a:xfrm>
          <a:prstGeom prst="rect">
            <a:avLst/>
          </a:prstGeom>
          <a:noFill/>
          <a:ln w="9525">
            <a:noFill/>
            <a:miter lim="800000"/>
            <a:headEnd/>
            <a:tailEnd/>
          </a:ln>
        </p:spPr>
        <p:txBody>
          <a:bodyPr anchor="ctr"/>
          <a:lstStyle/>
          <a:p>
            <a:pPr algn="just">
              <a:defRPr/>
            </a:pPr>
            <a:r>
              <a:rPr lang="en-US" sz="2400" b="1" i="1" dirty="0" err="1">
                <a:solidFill>
                  <a:srgbClr val="FF0000"/>
                </a:solidFill>
                <a:latin typeface="Times New Roman" pitchFamily="18" charset="0"/>
                <a:cs typeface="Times New Roman" pitchFamily="18" charset="0"/>
              </a:rPr>
              <a:t>Bước</a:t>
            </a:r>
            <a:r>
              <a:rPr lang="en-US" sz="2400" b="1" i="1" dirty="0">
                <a:solidFill>
                  <a:srgbClr val="FF0000"/>
                </a:solidFill>
                <a:latin typeface="Times New Roman" pitchFamily="18" charset="0"/>
                <a:cs typeface="Times New Roman" pitchFamily="18" charset="0"/>
              </a:rPr>
              <a:t> 3: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chiếu</a:t>
            </a:r>
            <a:r>
              <a:rPr lang="en-US" sz="2400" dirty="0">
                <a:latin typeface="Times New Roman" pitchFamily="18" charset="0"/>
                <a:cs typeface="Times New Roman" pitchFamily="18" charset="0"/>
              </a:rPr>
              <a:t>.</a:t>
            </a:r>
            <a:endParaRPr lang="en-US" sz="2400" b="1" dirty="0">
              <a:latin typeface="Times New Roman" pitchFamily="18" charset="0"/>
              <a:ea typeface="+mj-ea"/>
              <a:cs typeface="Times New Roman" pitchFamily="18" charset="0"/>
            </a:endParaRPr>
          </a:p>
        </p:txBody>
      </p:sp>
      <p:pic>
        <p:nvPicPr>
          <p:cNvPr id="23" name="Picture 13"/>
          <p:cNvPicPr>
            <a:picLocks noChangeAspect="1" noChangeArrowheads="1"/>
          </p:cNvPicPr>
          <p:nvPr/>
        </p:nvPicPr>
        <p:blipFill>
          <a:blip r:embed="rId5"/>
          <a:srcRect/>
          <a:stretch>
            <a:fillRect/>
          </a:stretch>
        </p:blipFill>
        <p:spPr bwMode="auto">
          <a:xfrm>
            <a:off x="6978650" y="4846638"/>
            <a:ext cx="850900" cy="330200"/>
          </a:xfrm>
          <a:prstGeom prst="rect">
            <a:avLst/>
          </a:prstGeom>
          <a:noFill/>
          <a:ln w="9525">
            <a:noFill/>
            <a:miter lim="800000"/>
            <a:headEnd/>
            <a:tailEnd/>
          </a:ln>
        </p:spPr>
      </p:pic>
      <p:sp>
        <p:nvSpPr>
          <p:cNvPr id="16" name="Title 10"/>
          <p:cNvSpPr txBox="1">
            <a:spLocks/>
          </p:cNvSpPr>
          <p:nvPr/>
        </p:nvSpPr>
        <p:spPr bwMode="auto">
          <a:xfrm>
            <a:off x="0" y="2071688"/>
            <a:ext cx="9144000" cy="642937"/>
          </a:xfrm>
          <a:prstGeom prst="rect">
            <a:avLst/>
          </a:prstGeom>
          <a:noFill/>
          <a:ln w="9525">
            <a:noFill/>
            <a:miter lim="800000"/>
            <a:headEnd/>
            <a:tailEnd/>
          </a:ln>
        </p:spPr>
        <p:txBody>
          <a:bodyPr anchor="ctr"/>
          <a:lstStyle/>
          <a:p>
            <a:pPr algn="just">
              <a:defRPr/>
            </a:pPr>
            <a:r>
              <a:rPr lang="en-US" sz="2600" b="1" dirty="0">
                <a:latin typeface="Times New Roman" pitchFamily="18" charset="0"/>
                <a:ea typeface="+mj-ea"/>
                <a:cs typeface="Times New Roman" pitchFamily="18" charset="0"/>
                <a:sym typeface="Wingdings"/>
              </a:rPr>
              <a:t>a) </a:t>
            </a:r>
            <a:r>
              <a:rPr lang="en-US" sz="2600" b="1" dirty="0" err="1">
                <a:latin typeface="Times New Roman" pitchFamily="18" charset="0"/>
                <a:ea typeface="+mj-ea"/>
                <a:cs typeface="Times New Roman" pitchFamily="18" charset="0"/>
                <a:sym typeface="Wingdings"/>
              </a:rPr>
              <a:t>Khởi</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động</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phần</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mềm</a:t>
            </a:r>
            <a:r>
              <a:rPr lang="en-US" sz="2600" b="1" dirty="0">
                <a:latin typeface="Times New Roman" pitchFamily="18" charset="0"/>
                <a:ea typeface="+mj-ea"/>
                <a:cs typeface="Times New Roman" pitchFamily="18" charset="0"/>
                <a:sym typeface="Wingdings"/>
              </a:rPr>
              <a:t> PowerPoint </a:t>
            </a:r>
            <a:r>
              <a:rPr lang="en-US" sz="2600" b="1" dirty="0" err="1">
                <a:latin typeface="Times New Roman" pitchFamily="18" charset="0"/>
                <a:ea typeface="+mj-ea"/>
                <a:cs typeface="Times New Roman" pitchFamily="18" charset="0"/>
                <a:sym typeface="Wingdings"/>
              </a:rPr>
              <a:t>rồi</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thực</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hiện</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thay</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đổi</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bố</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cục</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trang</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trình</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chiếu</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theo</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hướng</a:t>
            </a:r>
            <a:r>
              <a:rPr lang="en-US" sz="2600" b="1" dirty="0">
                <a:latin typeface="Times New Roman" pitchFamily="18" charset="0"/>
                <a:ea typeface="+mj-ea"/>
                <a:cs typeface="Times New Roman" pitchFamily="18" charset="0"/>
                <a:sym typeface="Wingdings"/>
              </a:rPr>
              <a:t> </a:t>
            </a:r>
            <a:r>
              <a:rPr lang="en-US" sz="2600" b="1" dirty="0" err="1">
                <a:latin typeface="Times New Roman" pitchFamily="18" charset="0"/>
                <a:ea typeface="+mj-ea"/>
                <a:cs typeface="Times New Roman" pitchFamily="18" charset="0"/>
                <a:sym typeface="Wingdings"/>
              </a:rPr>
              <a:t>dẫn</a:t>
            </a:r>
            <a:r>
              <a:rPr lang="en-US" sz="2600" b="1" dirty="0">
                <a:latin typeface="Times New Roman" pitchFamily="18" charset="0"/>
                <a:ea typeface="+mj-ea"/>
                <a:cs typeface="Times New Roman" pitchFamily="18" charset="0"/>
                <a:sym typeface="Wingdings"/>
              </a:rPr>
              <a:t>.</a:t>
            </a:r>
            <a:endParaRPr lang="en-US" sz="2600" b="1"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blinds(horizontal)">
                                      <p:cBhvr>
                                        <p:cTn id="7" dur="500"/>
                                        <p:tgtEl>
                                          <p:spTgt spid="51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blinds(horizontal)">
                                      <p:cBhvr>
                                        <p:cTn id="12" dur="500"/>
                                        <p:tgtEl>
                                          <p:spTgt spid="51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36"/>
                                        </p:tgtEl>
                                        <p:attrNameLst>
                                          <p:attrName>style.visibility</p:attrName>
                                        </p:attrNameLst>
                                      </p:cBhvr>
                                      <p:to>
                                        <p:strVal val="visible"/>
                                      </p:to>
                                    </p:set>
                                    <p:animEffect transition="in" filter="blinds(horizontal)">
                                      <p:cBhvr>
                                        <p:cTn id="17" dur="500"/>
                                        <p:tgtEl>
                                          <p:spTgt spid="513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blinds(horizontal)">
                                      <p:cBhvr>
                                        <p:cTn id="27" dur="500"/>
                                        <p:tgtEl>
                                          <p:spTgt spid="15">
                                            <p:txEl>
                                              <p:pRg st="0" end="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blinds(horizontal)">
                                      <p:cBhvr>
                                        <p:cTn id="30" dur="500"/>
                                        <p:tgtEl>
                                          <p:spTgt spid="42"/>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blinds(horizontal)">
                                      <p:cBhvr>
                                        <p:cTn id="35" dur="500"/>
                                        <p:tgtEl>
                                          <p:spTgt spid="21"/>
                                        </p:tgtEl>
                                      </p:cBhvr>
                                    </p:animEffect>
                                  </p:childTnLst>
                                </p:cTn>
                              </p:par>
                              <p:par>
                                <p:cTn id="36" presetID="3" presetClass="entr" presetSubtype="10" fill="hold" nodeType="with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blinds(horizontal)">
                                      <p:cBhvr>
                                        <p:cTn id="38" dur="500"/>
                                        <p:tgtEl>
                                          <p:spTgt spid="45"/>
                                        </p:tgtEl>
                                      </p:cBhvr>
                                    </p:animEffect>
                                  </p:childTnLst>
                                </p:cTn>
                              </p:par>
                              <p:par>
                                <p:cTn id="39" presetID="3" presetClass="entr" presetSubtype="1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blinds(horizontal)">
                                      <p:cBhvr>
                                        <p:cTn id="41" dur="5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blinds(horizontal)">
                                      <p:cBhvr>
                                        <p:cTn id="46" dur="500"/>
                                        <p:tgtEl>
                                          <p:spTgt spid="22"/>
                                        </p:tgtEl>
                                      </p:cBhvr>
                                    </p:animEffect>
                                  </p:childTnLst>
                                </p:cTn>
                              </p:par>
                              <p:par>
                                <p:cTn id="47" presetID="3" presetClass="entr" presetSubtype="10" fill="hold"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blinds(horizontal)">
                                      <p:cBhvr>
                                        <p:cTn id="4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15" grpId="0" build="p"/>
      <p:bldP spid="5130" grpId="0"/>
      <p:bldP spid="21" grpId="0"/>
      <p:bldP spid="22"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1165647"/>
            <a:ext cx="8786813" cy="3168650"/>
          </a:xfrm>
        </p:spPr>
        <p:txBody>
          <a:bodyPr/>
          <a:lstStyle/>
          <a:p>
            <a:pPr algn="just" eaLnBrk="1" hangingPunct="1">
              <a:spcAft>
                <a:spcPts val="1200"/>
              </a:spcAft>
              <a:buFont typeface="Arial" charset="0"/>
              <a:buNone/>
            </a:pPr>
            <a:r>
              <a:rPr lang="en-US" sz="3600" b="1" i="1">
                <a:solidFill>
                  <a:srgbClr val="0000FF"/>
                </a:solidFill>
                <a:latin typeface="Times New Roman" pitchFamily="18" charset="0"/>
                <a:cs typeface="Times New Roman" pitchFamily="18" charset="0"/>
              </a:rPr>
              <a:t>   </a:t>
            </a:r>
            <a:r>
              <a:rPr lang="en-US" b="1" i="1">
                <a:solidFill>
                  <a:srgbClr val="FF0000"/>
                </a:solidFill>
                <a:latin typeface="Times New Roman" pitchFamily="18" charset="0"/>
                <a:cs typeface="Times New Roman" pitchFamily="18" charset="0"/>
              </a:rPr>
              <a:t>Bước 1: </a:t>
            </a:r>
            <a:r>
              <a:rPr lang="en-US">
                <a:latin typeface="Times New Roman" pitchFamily="18" charset="0"/>
                <a:cs typeface="Times New Roman" pitchFamily="18" charset="0"/>
              </a:rPr>
              <a:t>Nháy chuột vào trang trình chiếu cần thay đổi bố cục.</a:t>
            </a:r>
          </a:p>
          <a:p>
            <a:pPr algn="just" eaLnBrk="1" hangingPunct="1">
              <a:spcAft>
                <a:spcPts val="1200"/>
              </a:spcAft>
              <a:buFont typeface="Arial" charset="0"/>
              <a:buNone/>
            </a:pPr>
            <a:r>
              <a:rPr lang="en-US" b="1" i="1">
                <a:solidFill>
                  <a:srgbClr val="FF0000"/>
                </a:solidFill>
                <a:latin typeface="Times New Roman" pitchFamily="18" charset="0"/>
                <a:cs typeface="Times New Roman" pitchFamily="18" charset="0"/>
              </a:rPr>
              <a:t>   Bước 2: </a:t>
            </a:r>
            <a:r>
              <a:rPr lang="en-US">
                <a:latin typeface="Times New Roman" pitchFamily="18" charset="0"/>
                <a:cs typeface="Times New Roman" pitchFamily="18" charset="0"/>
              </a:rPr>
              <a:t>Trong thẻ </a:t>
            </a:r>
            <a:r>
              <a:rPr lang="en-US">
                <a:solidFill>
                  <a:srgbClr val="0000FF"/>
                </a:solidFill>
                <a:latin typeface="Times New Roman" pitchFamily="18" charset="0"/>
                <a:cs typeface="Times New Roman" pitchFamily="18" charset="0"/>
              </a:rPr>
              <a:t>Home</a:t>
            </a:r>
            <a:r>
              <a:rPr lang="en-US">
                <a:latin typeface="Times New Roman" pitchFamily="18" charset="0"/>
                <a:cs typeface="Times New Roman" pitchFamily="18" charset="0"/>
              </a:rPr>
              <a:t>, chọn nút lệnh</a:t>
            </a:r>
          </a:p>
          <a:p>
            <a:pPr algn="just" eaLnBrk="1" hangingPunct="1">
              <a:buFont typeface="Arial" charset="0"/>
              <a:buNone/>
            </a:pPr>
            <a:r>
              <a:rPr lang="en-US" b="1" i="1">
                <a:solidFill>
                  <a:srgbClr val="0000FF"/>
                </a:solidFill>
                <a:latin typeface="Times New Roman" pitchFamily="18" charset="0"/>
                <a:cs typeface="Times New Roman" pitchFamily="18" charset="0"/>
              </a:rPr>
              <a:t>  </a:t>
            </a:r>
            <a:r>
              <a:rPr lang="en-US" b="1" i="1">
                <a:solidFill>
                  <a:srgbClr val="FF0000"/>
                </a:solidFill>
                <a:latin typeface="Times New Roman" pitchFamily="18" charset="0"/>
                <a:cs typeface="Times New Roman" pitchFamily="18" charset="0"/>
              </a:rPr>
              <a:t>Bước 3: </a:t>
            </a:r>
            <a:r>
              <a:rPr lang="en-US">
                <a:latin typeface="Times New Roman" pitchFamily="18" charset="0"/>
                <a:cs typeface="Times New Roman" pitchFamily="18" charset="0"/>
              </a:rPr>
              <a:t>Danh sách các kiểu bố cục hiện ra, em nháy chuột chọn kiểu bố cục cho trang trình chiếu.</a:t>
            </a:r>
            <a:endParaRPr lang="en-US"/>
          </a:p>
        </p:txBody>
      </p:sp>
      <p:sp>
        <p:nvSpPr>
          <p:cNvPr id="5123" name="Title 10"/>
          <p:cNvSpPr>
            <a:spLocks noGrp="1"/>
          </p:cNvSpPr>
          <p:nvPr>
            <p:ph type="title"/>
          </p:nvPr>
        </p:nvSpPr>
        <p:spPr>
          <a:xfrm>
            <a:off x="71438" y="476672"/>
            <a:ext cx="8229600" cy="642938"/>
          </a:xfrm>
        </p:spPr>
        <p:txBody>
          <a:bodyPr/>
          <a:lstStyle/>
          <a:p>
            <a:pPr algn="just" eaLnBrk="1" hangingPunct="1"/>
            <a:r>
              <a:rPr lang="en-US" sz="3200" b="1">
                <a:solidFill>
                  <a:srgbClr val="0000FF"/>
                </a:solidFill>
                <a:latin typeface="Times New Roman" pitchFamily="18" charset="0"/>
                <a:cs typeface="Times New Roman" pitchFamily="18" charset="0"/>
              </a:rPr>
              <a:t>1. Thay đổi bố cục trang trình chiếu.</a:t>
            </a:r>
          </a:p>
        </p:txBody>
      </p:sp>
      <p:pic>
        <p:nvPicPr>
          <p:cNvPr id="5" name="Picture 13"/>
          <p:cNvPicPr>
            <a:picLocks noChangeAspect="1" noChangeArrowheads="1"/>
          </p:cNvPicPr>
          <p:nvPr/>
        </p:nvPicPr>
        <p:blipFill>
          <a:blip r:embed="rId2"/>
          <a:srcRect/>
          <a:stretch>
            <a:fillRect/>
          </a:stretch>
        </p:blipFill>
        <p:spPr bwMode="auto">
          <a:xfrm>
            <a:off x="7143750" y="2430885"/>
            <a:ext cx="1357313" cy="688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0"/>
          <p:cNvSpPr>
            <a:spLocks noGrp="1"/>
          </p:cNvSpPr>
          <p:nvPr>
            <p:ph type="title"/>
          </p:nvPr>
        </p:nvSpPr>
        <p:spPr>
          <a:xfrm>
            <a:off x="71438" y="476672"/>
            <a:ext cx="8229600" cy="642937"/>
          </a:xfrm>
        </p:spPr>
        <p:txBody>
          <a:bodyPr/>
          <a:lstStyle/>
          <a:p>
            <a:pPr algn="just" eaLnBrk="1" hangingPunct="1"/>
            <a:r>
              <a:rPr lang="en-US" sz="3200" b="1">
                <a:solidFill>
                  <a:srgbClr val="0000FF"/>
                </a:solidFill>
                <a:latin typeface="Times New Roman" pitchFamily="18" charset="0"/>
                <a:cs typeface="Times New Roman" pitchFamily="18" charset="0"/>
              </a:rPr>
              <a:t>1. Thay đổi bố cục trang trình chiếu</a:t>
            </a:r>
          </a:p>
        </p:txBody>
      </p:sp>
      <p:pic>
        <p:nvPicPr>
          <p:cNvPr id="7" name="Picture 6" descr="Untitled1.png"/>
          <p:cNvPicPr>
            <a:picLocks noChangeAspect="1"/>
          </p:cNvPicPr>
          <p:nvPr/>
        </p:nvPicPr>
        <p:blipFill>
          <a:blip r:embed="rId2"/>
          <a:stretch>
            <a:fillRect/>
          </a:stretch>
        </p:blipFill>
        <p:spPr>
          <a:xfrm>
            <a:off x="357188" y="2191172"/>
            <a:ext cx="3857625" cy="2857500"/>
          </a:xfrm>
          <a:prstGeom prst="rect">
            <a:avLst/>
          </a:prstGeom>
          <a:ln w="38100" cap="sq">
            <a:solidFill>
              <a:srgbClr val="00B0F0"/>
            </a:solidFill>
            <a:prstDash val="solid"/>
            <a:miter lim="800000"/>
          </a:ln>
          <a:effectLst>
            <a:outerShdw blurRad="50800" dist="38100" dir="2700000" algn="tl" rotWithShape="0">
              <a:srgbClr val="000000">
                <a:alpha val="43000"/>
              </a:srgbClr>
            </a:outerShdw>
          </a:effectLst>
        </p:spPr>
      </p:pic>
      <p:sp>
        <p:nvSpPr>
          <p:cNvPr id="9" name="TextBox 8"/>
          <p:cNvSpPr txBox="1">
            <a:spLocks noChangeArrowheads="1"/>
          </p:cNvSpPr>
          <p:nvPr/>
        </p:nvSpPr>
        <p:spPr bwMode="auto">
          <a:xfrm>
            <a:off x="1571625" y="5024859"/>
            <a:ext cx="1571625" cy="523875"/>
          </a:xfrm>
          <a:prstGeom prst="rect">
            <a:avLst/>
          </a:prstGeom>
          <a:noFill/>
          <a:ln w="9525">
            <a:noFill/>
            <a:miter lim="800000"/>
            <a:headEnd/>
            <a:tailEnd/>
          </a:ln>
        </p:spPr>
        <p:txBody>
          <a:bodyPr>
            <a:spAutoFit/>
          </a:bodyPr>
          <a:lstStyle/>
          <a:p>
            <a:pPr algn="ctr"/>
            <a:r>
              <a:rPr lang="en-US" sz="2800" b="1">
                <a:solidFill>
                  <a:srgbClr val="0000FF"/>
                </a:solidFill>
                <a:latin typeface="Times New Roman" pitchFamily="18" charset="0"/>
                <a:cs typeface="Times New Roman" pitchFamily="18" charset="0"/>
              </a:rPr>
              <a:t>Trang 1</a:t>
            </a:r>
          </a:p>
        </p:txBody>
      </p:sp>
      <p:sp>
        <p:nvSpPr>
          <p:cNvPr id="10" name="TextBox 9"/>
          <p:cNvSpPr txBox="1">
            <a:spLocks noChangeArrowheads="1"/>
          </p:cNvSpPr>
          <p:nvPr/>
        </p:nvSpPr>
        <p:spPr bwMode="auto">
          <a:xfrm>
            <a:off x="5643563" y="5024859"/>
            <a:ext cx="1714500" cy="523875"/>
          </a:xfrm>
          <a:prstGeom prst="rect">
            <a:avLst/>
          </a:prstGeom>
          <a:noFill/>
          <a:ln w="9525">
            <a:noFill/>
            <a:miter lim="800000"/>
            <a:headEnd/>
            <a:tailEnd/>
          </a:ln>
        </p:spPr>
        <p:txBody>
          <a:bodyPr>
            <a:spAutoFit/>
          </a:bodyPr>
          <a:lstStyle/>
          <a:p>
            <a:pPr algn="ctr"/>
            <a:r>
              <a:rPr lang="en-US" sz="2800" b="1">
                <a:solidFill>
                  <a:srgbClr val="0000FF"/>
                </a:solidFill>
                <a:latin typeface="Times New Roman" pitchFamily="18" charset="0"/>
                <a:cs typeface="Times New Roman" pitchFamily="18" charset="0"/>
              </a:rPr>
              <a:t>Trang 2</a:t>
            </a:r>
          </a:p>
        </p:txBody>
      </p:sp>
      <p:sp>
        <p:nvSpPr>
          <p:cNvPr id="11" name="Title 10"/>
          <p:cNvSpPr txBox="1">
            <a:spLocks/>
          </p:cNvSpPr>
          <p:nvPr/>
        </p:nvSpPr>
        <p:spPr bwMode="auto">
          <a:xfrm>
            <a:off x="214313" y="1262484"/>
            <a:ext cx="8715375" cy="642938"/>
          </a:xfrm>
          <a:prstGeom prst="rect">
            <a:avLst/>
          </a:prstGeom>
          <a:noFill/>
          <a:ln w="9525">
            <a:noFill/>
            <a:miter lim="800000"/>
            <a:headEnd/>
            <a:tailEnd/>
          </a:ln>
        </p:spPr>
        <p:txBody>
          <a:bodyPr anchor="ctr"/>
          <a:lstStyle/>
          <a:p>
            <a:pPr algn="just">
              <a:defRPr/>
            </a:pPr>
            <a:r>
              <a:rPr lang="en-US" sz="2800" b="1" dirty="0">
                <a:latin typeface="Times New Roman" pitchFamily="18" charset="0"/>
                <a:ea typeface="+mj-ea"/>
                <a:cs typeface="Times New Roman" pitchFamily="18" charset="0"/>
              </a:rPr>
              <a:t>b) So </a:t>
            </a:r>
            <a:r>
              <a:rPr lang="en-US" sz="2800" b="1" dirty="0" err="1">
                <a:latin typeface="Times New Roman" pitchFamily="18" charset="0"/>
                <a:ea typeface="+mj-ea"/>
                <a:cs typeface="Times New Roman" pitchFamily="18" charset="0"/>
              </a:rPr>
              <a:t>sánh</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điểm</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giống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nhau</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và</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khác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nhau</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về</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bố</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cục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trong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hai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trang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trình</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chiếu</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sau</a:t>
            </a:r>
            <a:r>
              <a:rPr lang="en-US" sz="2800" b="1" dirty="0">
                <a:latin typeface="Times New Roman" pitchFamily="18" charset="0"/>
                <a:ea typeface="+mj-ea"/>
                <a:cs typeface="Times New Roman" pitchFamily="18" charset="0"/>
              </a:rPr>
              <a:t>.</a:t>
            </a:r>
          </a:p>
        </p:txBody>
      </p:sp>
      <p:pic>
        <p:nvPicPr>
          <p:cNvPr id="6155" name="Picture 12">
            <a:hlinkClick r:id="rId3" action="ppaction://hlinkfile"/>
          </p:cNvPr>
          <p:cNvPicPr>
            <a:picLocks noChangeAspect="1" noChangeArrowheads="1"/>
          </p:cNvPicPr>
          <p:nvPr/>
        </p:nvPicPr>
        <p:blipFill>
          <a:blip r:embed="rId4"/>
          <a:srcRect/>
          <a:stretch>
            <a:fillRect/>
          </a:stretch>
        </p:blipFill>
        <p:spPr bwMode="auto">
          <a:xfrm>
            <a:off x="8429625" y="5120109"/>
            <a:ext cx="571500" cy="428625"/>
          </a:xfrm>
          <a:prstGeom prst="rect">
            <a:avLst/>
          </a:prstGeom>
          <a:noFill/>
          <a:ln w="9525">
            <a:noFill/>
            <a:miter lim="800000"/>
            <a:headEnd/>
            <a:tailEnd/>
          </a:ln>
        </p:spPr>
      </p:pic>
      <p:grpSp>
        <p:nvGrpSpPr>
          <p:cNvPr id="2" name="Group 15"/>
          <p:cNvGrpSpPr>
            <a:grpSpLocks/>
          </p:cNvGrpSpPr>
          <p:nvPr/>
        </p:nvGrpSpPr>
        <p:grpSpPr bwMode="auto">
          <a:xfrm>
            <a:off x="4662488" y="2119734"/>
            <a:ext cx="3838575" cy="3000375"/>
            <a:chOff x="4429124" y="3357562"/>
            <a:chExt cx="3981455" cy="2986091"/>
          </a:xfrm>
        </p:grpSpPr>
        <p:pic>
          <p:nvPicPr>
            <p:cNvPr id="6157" name="Picture 14"/>
            <p:cNvPicPr>
              <a:picLocks noChangeAspect="1" noChangeArrowheads="1"/>
            </p:cNvPicPr>
            <p:nvPr/>
          </p:nvPicPr>
          <p:blipFill>
            <a:blip r:embed="rId5"/>
            <a:srcRect/>
            <a:stretch>
              <a:fillRect/>
            </a:stretch>
          </p:blipFill>
          <p:spPr bwMode="auto">
            <a:xfrm>
              <a:off x="4429124" y="3357562"/>
              <a:ext cx="3981455" cy="2986091"/>
            </a:xfrm>
            <a:prstGeom prst="rect">
              <a:avLst/>
            </a:prstGeom>
            <a:noFill/>
            <a:ln w="9525">
              <a:noFill/>
              <a:miter lim="800000"/>
              <a:headEnd/>
              <a:tailEnd/>
            </a:ln>
          </p:spPr>
        </p:pic>
        <p:pic>
          <p:nvPicPr>
            <p:cNvPr id="6158" name="Picture 14"/>
            <p:cNvPicPr>
              <a:picLocks noChangeAspect="1" noChangeArrowheads="1"/>
            </p:cNvPicPr>
            <p:nvPr/>
          </p:nvPicPr>
          <p:blipFill>
            <a:blip r:embed="rId6">
              <a:lum bright="-40000" contrast="40000"/>
            </a:blip>
            <a:srcRect/>
            <a:stretch>
              <a:fillRect/>
            </a:stretch>
          </p:blipFill>
          <p:spPr bwMode="auto">
            <a:xfrm>
              <a:off x="6072198" y="4786322"/>
              <a:ext cx="653415" cy="427355"/>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1438" y="1191047"/>
            <a:ext cx="8858250" cy="523875"/>
          </a:xfrm>
          <a:prstGeom prst="rect">
            <a:avLst/>
          </a:prstGeom>
          <a:solidFill>
            <a:schemeClr val="bg1"/>
          </a:solidFill>
          <a:ln w="9525">
            <a:noFill/>
            <a:miter lim="800000"/>
            <a:headEnd/>
            <a:tailEnd/>
          </a:ln>
        </p:spPr>
        <p:txBody>
          <a:bodyPr>
            <a:spAutoFit/>
          </a:bodyPr>
          <a:lstStyle/>
          <a:p>
            <a:pPr algn="just"/>
            <a:r>
              <a:rPr lang="en-US" sz="2800" dirty="0">
                <a:solidFill>
                  <a:srgbClr val="FF0000"/>
                </a:solidFill>
                <a:latin typeface="Times New Roman" pitchFamily="18" charset="0"/>
                <a:cs typeface="Times New Roman" pitchFamily="18" charset="0"/>
              </a:rPr>
              <a:t>1. </a:t>
            </a:r>
            <a:r>
              <a:rPr lang="en-US" sz="2800" dirty="0" err="1">
                <a:solidFill>
                  <a:srgbClr val="FF0000"/>
                </a:solidFill>
                <a:latin typeface="Times New Roman" pitchFamily="18" charset="0"/>
                <a:cs typeface="Times New Roman" pitchFamily="18" charset="0"/>
              </a:rPr>
              <a:t>Tạo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bài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trình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chiếu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gồm</a:t>
            </a:r>
            <a:r>
              <a:rPr lang="en-US" sz="2800" dirty="0">
                <a:solidFill>
                  <a:srgbClr val="FF0000"/>
                </a:solidFill>
                <a:latin typeface="Times New Roman" pitchFamily="18" charset="0"/>
                <a:cs typeface="Times New Roman" pitchFamily="18" charset="0"/>
              </a:rPr>
              <a:t> 2 </a:t>
            </a:r>
            <a:r>
              <a:rPr lang="en-US" sz="2800" dirty="0" err="1">
                <a:solidFill>
                  <a:srgbClr val="FF0000"/>
                </a:solidFill>
                <a:latin typeface="Times New Roman" pitchFamily="18" charset="0"/>
                <a:cs typeface="Times New Roman" pitchFamily="18" charset="0"/>
              </a:rPr>
              <a:t>trang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có</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bố</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cục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hình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sau</a:t>
            </a:r>
            <a:r>
              <a:rPr lang="en-US" sz="2800" dirty="0">
                <a:solidFill>
                  <a:srgbClr val="FF0000"/>
                </a:solidFill>
                <a:latin typeface="Times New Roman" pitchFamily="18" charset="0"/>
                <a:cs typeface="Times New Roman" pitchFamily="18" charset="0"/>
              </a:rPr>
              <a:t>.</a:t>
            </a:r>
          </a:p>
        </p:txBody>
      </p:sp>
      <p:sp>
        <p:nvSpPr>
          <p:cNvPr id="5" name="TextBox 4"/>
          <p:cNvSpPr txBox="1">
            <a:spLocks noChangeArrowheads="1"/>
          </p:cNvSpPr>
          <p:nvPr/>
        </p:nvSpPr>
        <p:spPr bwMode="auto">
          <a:xfrm>
            <a:off x="1428750" y="4381922"/>
            <a:ext cx="1500188" cy="523875"/>
          </a:xfrm>
          <a:prstGeom prst="rect">
            <a:avLst/>
          </a:prstGeom>
          <a:solidFill>
            <a:schemeClr val="bg1"/>
          </a:solidFill>
          <a:ln w="9525">
            <a:noFill/>
            <a:miter lim="800000"/>
            <a:headEnd/>
            <a:tailEnd/>
          </a:ln>
        </p:spPr>
        <p:txBody>
          <a:bodyPr>
            <a:spAutoFit/>
          </a:bodyPr>
          <a:lstStyle/>
          <a:p>
            <a:pPr algn="just"/>
            <a:r>
              <a:rPr lang="en-US" sz="2800">
                <a:latin typeface="Times New Roman" pitchFamily="18" charset="0"/>
                <a:cs typeface="Times New Roman" pitchFamily="18" charset="0"/>
              </a:rPr>
              <a:t>Trang 1</a:t>
            </a:r>
          </a:p>
        </p:txBody>
      </p:sp>
      <p:sp>
        <p:nvSpPr>
          <p:cNvPr id="6" name="TextBox 5"/>
          <p:cNvSpPr txBox="1">
            <a:spLocks noChangeArrowheads="1"/>
          </p:cNvSpPr>
          <p:nvPr/>
        </p:nvSpPr>
        <p:spPr bwMode="auto">
          <a:xfrm>
            <a:off x="5679281" y="4381921"/>
            <a:ext cx="1500188" cy="523875"/>
          </a:xfrm>
          <a:prstGeom prst="rect">
            <a:avLst/>
          </a:prstGeom>
          <a:solidFill>
            <a:schemeClr val="bg1"/>
          </a:solidFill>
          <a:ln w="9525">
            <a:noFill/>
            <a:miter lim="800000"/>
            <a:headEnd/>
            <a:tailEnd/>
          </a:ln>
        </p:spPr>
        <p:txBody>
          <a:bodyPr>
            <a:spAutoFit/>
          </a:bodyPr>
          <a:lstStyle/>
          <a:p>
            <a:pPr algn="just"/>
            <a:r>
              <a:rPr lang="en-US" sz="2800">
                <a:latin typeface="Times New Roman" pitchFamily="18" charset="0"/>
                <a:cs typeface="Times New Roman" pitchFamily="18" charset="0"/>
              </a:rPr>
              <a:t>Trang 2</a:t>
            </a:r>
          </a:p>
        </p:txBody>
      </p:sp>
      <p:pic>
        <p:nvPicPr>
          <p:cNvPr id="7" name="Picture 14"/>
          <p:cNvPicPr>
            <a:picLocks noChangeAspect="1" noChangeArrowheads="1"/>
          </p:cNvPicPr>
          <p:nvPr/>
        </p:nvPicPr>
        <p:blipFill>
          <a:blip r:embed="rId2"/>
          <a:srcRect/>
          <a:stretch>
            <a:fillRect/>
          </a:stretch>
        </p:blipFill>
        <p:spPr bwMode="auto">
          <a:xfrm>
            <a:off x="1000125" y="2191172"/>
            <a:ext cx="2643188" cy="2286000"/>
          </a:xfrm>
          <a:prstGeom prst="rect">
            <a:avLst/>
          </a:prstGeom>
          <a:noFill/>
          <a:ln w="9525">
            <a:noFill/>
            <a:miter lim="800000"/>
            <a:headEnd/>
            <a:tailEnd/>
          </a:ln>
        </p:spPr>
      </p:pic>
      <p:pic>
        <p:nvPicPr>
          <p:cNvPr id="8" name="Picture 15"/>
          <p:cNvPicPr>
            <a:picLocks noChangeAspect="1" noChangeArrowheads="1"/>
          </p:cNvPicPr>
          <p:nvPr/>
        </p:nvPicPr>
        <p:blipFill>
          <a:blip r:embed="rId3"/>
          <a:srcRect/>
          <a:stretch>
            <a:fillRect/>
          </a:stretch>
        </p:blipFill>
        <p:spPr bwMode="auto">
          <a:xfrm>
            <a:off x="5000625" y="2191172"/>
            <a:ext cx="2857500" cy="2286000"/>
          </a:xfrm>
          <a:prstGeom prst="rect">
            <a:avLst/>
          </a:prstGeom>
          <a:noFill/>
          <a:ln w="9525">
            <a:noFill/>
            <a:miter lim="800000"/>
            <a:headEnd/>
            <a:tailEnd/>
          </a:ln>
        </p:spPr>
      </p:pic>
      <p:pic>
        <p:nvPicPr>
          <p:cNvPr id="7176" name="Picture 12">
            <a:hlinkClick r:id="rId4" action="ppaction://hlinkfile"/>
          </p:cNvPr>
          <p:cNvPicPr>
            <a:picLocks noChangeAspect="1" noChangeArrowheads="1"/>
          </p:cNvPicPr>
          <p:nvPr/>
        </p:nvPicPr>
        <p:blipFill>
          <a:blip r:embed="rId5"/>
          <a:srcRect/>
          <a:stretch>
            <a:fillRect/>
          </a:stretch>
        </p:blipFill>
        <p:spPr bwMode="auto">
          <a:xfrm>
            <a:off x="8429625" y="4910559"/>
            <a:ext cx="542925" cy="495300"/>
          </a:xfrm>
          <a:prstGeom prst="rect">
            <a:avLst/>
          </a:prstGeom>
          <a:noFill/>
          <a:ln w="9525">
            <a:noFill/>
            <a:miter lim="800000"/>
            <a:headEnd/>
            <a:tailEnd/>
          </a:ln>
        </p:spPr>
      </p:pic>
      <p:sp>
        <p:nvSpPr>
          <p:cNvPr id="15" name="Rounded Rectangle 14"/>
          <p:cNvSpPr/>
          <p:nvPr/>
        </p:nvSpPr>
        <p:spPr>
          <a:xfrm>
            <a:off x="285750" y="476672"/>
            <a:ext cx="7382594" cy="714375"/>
          </a:xfrm>
          <a:prstGeom prst="roundRect">
            <a:avLst/>
          </a:prstGeom>
          <a:solidFill>
            <a:srgbClr val="00B0F0"/>
          </a:solidFill>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36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B. HOẠT ĐỘNG THỰC HÀNH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0"/>
          <p:cNvSpPr>
            <a:spLocks noGrp="1"/>
          </p:cNvSpPr>
          <p:nvPr>
            <p:ph type="title"/>
          </p:nvPr>
        </p:nvSpPr>
        <p:spPr>
          <a:xfrm>
            <a:off x="0" y="332656"/>
            <a:ext cx="8229600" cy="642937"/>
          </a:xfrm>
        </p:spPr>
        <p:txBody>
          <a:bodyPr/>
          <a:lstStyle/>
          <a:p>
            <a:pPr algn="just" eaLnBrk="1" hangingPunct="1"/>
            <a:r>
              <a:rPr lang="en-US" sz="2800" b="1">
                <a:solidFill>
                  <a:srgbClr val="0000FF"/>
                </a:solidFill>
                <a:latin typeface="Times New Roman" pitchFamily="18" charset="0"/>
                <a:cs typeface="Times New Roman" pitchFamily="18" charset="0"/>
              </a:rPr>
              <a:t>2. Thay đổi phông chữ, cỡ chữ, căn lề.</a:t>
            </a:r>
          </a:p>
        </p:txBody>
      </p:sp>
      <p:pic>
        <p:nvPicPr>
          <p:cNvPr id="9219" name="Picture 4" descr="Untitled.png"/>
          <p:cNvPicPr>
            <a:picLocks noChangeAspect="1"/>
          </p:cNvPicPr>
          <p:nvPr/>
        </p:nvPicPr>
        <p:blipFill>
          <a:blip r:embed="rId2"/>
          <a:srcRect/>
          <a:stretch>
            <a:fillRect/>
          </a:stretch>
        </p:blipFill>
        <p:spPr bwMode="auto">
          <a:xfrm>
            <a:off x="33338" y="3333031"/>
            <a:ext cx="9001125" cy="1714500"/>
          </a:xfrm>
          <a:prstGeom prst="rect">
            <a:avLst/>
          </a:prstGeom>
          <a:noFill/>
          <a:ln w="9525">
            <a:noFill/>
            <a:miter lim="800000"/>
            <a:headEnd/>
            <a:tailEnd/>
          </a:ln>
        </p:spPr>
      </p:pic>
      <p:sp>
        <p:nvSpPr>
          <p:cNvPr id="6" name="Rectangle 5"/>
          <p:cNvSpPr/>
          <p:nvPr/>
        </p:nvSpPr>
        <p:spPr bwMode="auto">
          <a:xfrm>
            <a:off x="71438" y="4118843"/>
            <a:ext cx="1265237"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bwMode="auto">
          <a:xfrm>
            <a:off x="150813" y="3547343"/>
            <a:ext cx="1400175"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bwMode="auto">
          <a:xfrm>
            <a:off x="1928813" y="3547343"/>
            <a:ext cx="633412"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bwMode="auto">
          <a:xfrm>
            <a:off x="4071938" y="4118843"/>
            <a:ext cx="1617662"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ounded Rectangle 10"/>
          <p:cNvSpPr/>
          <p:nvPr/>
        </p:nvSpPr>
        <p:spPr bwMode="auto">
          <a:xfrm>
            <a:off x="173038" y="1904281"/>
            <a:ext cx="1898650"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Thay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chữ</a:t>
            </a:r>
            <a:endParaRPr lang="en-US" sz="2800" dirty="0">
              <a:solidFill>
                <a:schemeClr val="tx1"/>
              </a:solidFill>
              <a:latin typeface="Times New Roman" pitchFamily="18" charset="0"/>
              <a:cs typeface="Times New Roman" pitchFamily="18" charset="0"/>
            </a:endParaRPr>
          </a:p>
          <a:p>
            <a:pPr algn="ctr">
              <a:defRPr/>
            </a:pPr>
            <a:endParaRPr lang="en-US" dirty="0"/>
          </a:p>
        </p:txBody>
      </p:sp>
      <p:sp>
        <p:nvSpPr>
          <p:cNvPr id="13" name="Rounded Rectangle 12"/>
          <p:cNvSpPr/>
          <p:nvPr/>
        </p:nvSpPr>
        <p:spPr bwMode="auto">
          <a:xfrm>
            <a:off x="4572000" y="1904281"/>
            <a:ext cx="1857375"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Thay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kiểu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chữ</a:t>
            </a:r>
            <a:endParaRPr lang="en-US" sz="2800" dirty="0">
              <a:solidFill>
                <a:schemeClr val="tx1"/>
              </a:solidFill>
              <a:latin typeface="Times New Roman" pitchFamily="18" charset="0"/>
              <a:cs typeface="Times New Roman" pitchFamily="18" charset="0"/>
            </a:endParaRPr>
          </a:p>
          <a:p>
            <a:pPr algn="ctr">
              <a:defRPr/>
            </a:pPr>
            <a:endParaRPr lang="en-US" dirty="0"/>
          </a:p>
        </p:txBody>
      </p:sp>
      <p:sp>
        <p:nvSpPr>
          <p:cNvPr id="14" name="Rounded Rectangle 13"/>
          <p:cNvSpPr/>
          <p:nvPr/>
        </p:nvSpPr>
        <p:spPr bwMode="auto">
          <a:xfrm>
            <a:off x="2428875" y="1904281"/>
            <a:ext cx="1571625"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Thay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cỡ</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chữ</a:t>
            </a:r>
            <a:endParaRPr lang="en-US" sz="2800" dirty="0">
              <a:solidFill>
                <a:schemeClr val="tx1"/>
              </a:solidFill>
              <a:latin typeface="Times New Roman" pitchFamily="18" charset="0"/>
              <a:cs typeface="Times New Roman" pitchFamily="18" charset="0"/>
            </a:endParaRPr>
          </a:p>
          <a:p>
            <a:pPr algn="ctr">
              <a:defRPr/>
            </a:pPr>
            <a:endParaRPr lang="en-US" dirty="0"/>
          </a:p>
        </p:txBody>
      </p:sp>
      <p:sp>
        <p:nvSpPr>
          <p:cNvPr id="17" name="Rounded Rectangle 16"/>
          <p:cNvSpPr/>
          <p:nvPr/>
        </p:nvSpPr>
        <p:spPr bwMode="auto">
          <a:xfrm>
            <a:off x="7286625" y="1904281"/>
            <a:ext cx="1285875"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Căn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lề</a:t>
            </a:r>
            <a:endParaRPr lang="en-US" sz="2800" dirty="0">
              <a:solidFill>
                <a:schemeClr val="tx1"/>
              </a:solidFill>
              <a:latin typeface="Times New Roman" pitchFamily="18" charset="0"/>
              <a:cs typeface="Times New Roman" pitchFamily="18" charset="0"/>
            </a:endParaRPr>
          </a:p>
          <a:p>
            <a:pPr algn="ctr">
              <a:defRPr/>
            </a:pPr>
            <a:endParaRPr lang="en-US" dirty="0"/>
          </a:p>
        </p:txBody>
      </p:sp>
      <p:cxnSp>
        <p:nvCxnSpPr>
          <p:cNvPr id="19" name="Straight Arrow Connector 18"/>
          <p:cNvCxnSpPr>
            <a:stCxn id="11" idx="2"/>
          </p:cNvCxnSpPr>
          <p:nvPr/>
        </p:nvCxnSpPr>
        <p:spPr bwMode="auto">
          <a:xfrm rot="5400000">
            <a:off x="489744" y="3129037"/>
            <a:ext cx="785813" cy="4794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bwMode="auto">
          <a:xfrm rot="10800000" flipV="1">
            <a:off x="2214563" y="2975843"/>
            <a:ext cx="862012" cy="8572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bwMode="auto">
          <a:xfrm rot="10800000" flipV="1">
            <a:off x="5429250" y="2975843"/>
            <a:ext cx="2286000" cy="12144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bwMode="auto">
          <a:xfrm rot="10800000" flipV="1">
            <a:off x="1143000" y="2975843"/>
            <a:ext cx="4572000" cy="15001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itle 10"/>
          <p:cNvSpPr txBox="1">
            <a:spLocks/>
          </p:cNvSpPr>
          <p:nvPr/>
        </p:nvSpPr>
        <p:spPr bwMode="auto">
          <a:xfrm>
            <a:off x="214313" y="1047031"/>
            <a:ext cx="8715375" cy="642937"/>
          </a:xfrm>
          <a:prstGeom prst="rect">
            <a:avLst/>
          </a:prstGeom>
          <a:noFill/>
          <a:ln w="9525">
            <a:noFill/>
            <a:miter lim="800000"/>
            <a:headEnd/>
            <a:tailEnd/>
          </a:ln>
        </p:spPr>
        <p:txBody>
          <a:bodyPr anchor="ctr"/>
          <a:lstStyle/>
          <a:p>
            <a:pPr algn="just">
              <a:defRPr/>
            </a:pPr>
            <a:r>
              <a:rPr lang="en-US" sz="2800" b="1" dirty="0" err="1">
                <a:latin typeface="Times New Roman" pitchFamily="18" charset="0"/>
                <a:ea typeface="+mj-ea"/>
                <a:cs typeface="Times New Roman" pitchFamily="18" charset="0"/>
              </a:rPr>
              <a:t>Quan</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sát</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thẻ</a:t>
            </a:r>
            <a:r>
              <a:rPr lang="en-US" sz="2800" b="1" dirty="0">
                <a:latin typeface="Times New Roman" pitchFamily="18" charset="0"/>
                <a:ea typeface="+mj-ea"/>
                <a:cs typeface="Times New Roman" pitchFamily="18" charset="0"/>
              </a:rPr>
              <a:t> Home, </a:t>
            </a:r>
            <a:r>
              <a:rPr lang="en-US" sz="2800" b="1" dirty="0" err="1">
                <a:latin typeface="Times New Roman" pitchFamily="18" charset="0"/>
                <a:ea typeface="+mj-ea"/>
                <a:cs typeface="Times New Roman" pitchFamily="18" charset="0"/>
              </a:rPr>
              <a:t>nối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chức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năng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đúng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với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nút</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lệnh</a:t>
            </a:r>
            <a:endParaRPr lang="en-US" sz="2800" b="1"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10"/>
          <p:cNvSpPr txBox="1">
            <a:spLocks/>
          </p:cNvSpPr>
          <p:nvPr/>
        </p:nvSpPr>
        <p:spPr>
          <a:xfrm>
            <a:off x="899592" y="260647"/>
            <a:ext cx="4032448" cy="830415"/>
          </a:xfrm>
          <a:prstGeom prst="rect">
            <a:avLst/>
          </a:prstGeom>
        </p:spPr>
        <p:txBody>
          <a:bodyPr/>
          <a:lstStyle/>
          <a:p>
            <a:pPr algn="just">
              <a:defRPr/>
            </a:pPr>
            <a:r>
              <a:rPr lang="en-US" sz="4800" b="1" dirty="0">
                <a:solidFill>
                  <a:srgbClr val="0000FF"/>
                </a:solidFill>
                <a:latin typeface="Times New Roman" pitchFamily="18" charset="0"/>
                <a:ea typeface="+mj-ea"/>
                <a:cs typeface="Times New Roman" pitchFamily="18" charset="0"/>
              </a:rPr>
              <a:t>THỰC HÀNH</a:t>
            </a:r>
          </a:p>
        </p:txBody>
      </p:sp>
      <p:pic>
        <p:nvPicPr>
          <p:cNvPr id="2" name="Picture 1"/>
          <p:cNvPicPr>
            <a:picLocks noChangeAspect="1"/>
          </p:cNvPicPr>
          <p:nvPr/>
        </p:nvPicPr>
        <p:blipFill>
          <a:blip r:embed="rId4"/>
          <a:stretch>
            <a:fillRect/>
          </a:stretch>
        </p:blipFill>
        <p:spPr>
          <a:xfrm>
            <a:off x="214148" y="2204864"/>
            <a:ext cx="4857328" cy="380810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728" y="73171"/>
            <a:ext cx="680864" cy="1017892"/>
          </a:xfrm>
          <a:prstGeom prst="rect">
            <a:avLst/>
          </a:prstGeom>
        </p:spPr>
      </p:pic>
      <p:sp>
        <p:nvSpPr>
          <p:cNvPr id="5" name="TextBox 4"/>
          <p:cNvSpPr txBox="1"/>
          <p:nvPr/>
        </p:nvSpPr>
        <p:spPr>
          <a:xfrm>
            <a:off x="5292080" y="2204864"/>
            <a:ext cx="3851920" cy="707886"/>
          </a:xfrm>
          <a:prstGeom prst="rect">
            <a:avLst/>
          </a:prstGeom>
          <a:noFill/>
        </p:spPr>
        <p:txBody>
          <a:bodyPr wrap="square" rtlCol="0">
            <a:spAutoFit/>
          </a:bodyPr>
          <a:lstStyle/>
          <a:p>
            <a:r>
              <a:rPr lang="en-US" sz="2000" dirty="0"/>
              <a:t>Time New Roman, </a:t>
            </a:r>
            <a:r>
              <a:rPr lang="en-US" sz="2000" dirty="0" err="1"/>
              <a:t>viết</a:t>
            </a:r>
            <a:r>
              <a:rPr lang="en-US" sz="2000" dirty="0"/>
              <a:t> </a:t>
            </a:r>
            <a:r>
              <a:rPr lang="en-US" sz="2000" dirty="0" err="1"/>
              <a:t>chữ</a:t>
            </a:r>
            <a:r>
              <a:rPr lang="en-US" sz="2000" dirty="0"/>
              <a:t> </a:t>
            </a:r>
            <a:r>
              <a:rPr lang="en-US" sz="2000" dirty="0" err="1"/>
              <a:t>hoa</a:t>
            </a:r>
            <a:r>
              <a:rPr lang="en-US" sz="2000" dirty="0"/>
              <a:t>, </a:t>
            </a:r>
            <a:r>
              <a:rPr lang="en-US" sz="2000" dirty="0" err="1"/>
              <a:t>cỡ</a:t>
            </a:r>
            <a:r>
              <a:rPr lang="en-US" sz="2000" dirty="0"/>
              <a:t> </a:t>
            </a:r>
            <a:r>
              <a:rPr lang="en-US" sz="2000" dirty="0" err="1"/>
              <a:t>chữ</a:t>
            </a:r>
            <a:r>
              <a:rPr lang="en-US" sz="2000" dirty="0"/>
              <a:t> 44, in </a:t>
            </a:r>
            <a:r>
              <a:rPr lang="en-US" sz="2000" dirty="0" err="1"/>
              <a:t>đậm</a:t>
            </a:r>
            <a:r>
              <a:rPr lang="en-US" sz="2000" dirty="0"/>
              <a:t>, </a:t>
            </a:r>
            <a:r>
              <a:rPr lang="en-US" sz="2000" dirty="0" err="1"/>
              <a:t>căn</a:t>
            </a:r>
            <a:r>
              <a:rPr lang="en-US" sz="2000" dirty="0"/>
              <a:t> </a:t>
            </a:r>
            <a:r>
              <a:rPr lang="en-US" sz="2000" dirty="0" err="1"/>
              <a:t>giữa</a:t>
            </a:r>
            <a:endParaRPr lang="en-US" sz="2000" dirty="0"/>
          </a:p>
        </p:txBody>
      </p:sp>
      <p:sp>
        <p:nvSpPr>
          <p:cNvPr id="23" name="TextBox 22"/>
          <p:cNvSpPr txBox="1"/>
          <p:nvPr/>
        </p:nvSpPr>
        <p:spPr>
          <a:xfrm>
            <a:off x="5292080" y="3284984"/>
            <a:ext cx="4032448" cy="400110"/>
          </a:xfrm>
          <a:prstGeom prst="rect">
            <a:avLst/>
          </a:prstGeom>
          <a:noFill/>
        </p:spPr>
        <p:txBody>
          <a:bodyPr wrap="square" rtlCol="0">
            <a:spAutoFit/>
          </a:bodyPr>
          <a:lstStyle/>
          <a:p>
            <a:r>
              <a:rPr lang="en-US" sz="2000" dirty="0"/>
              <a:t>Arial, </a:t>
            </a:r>
            <a:r>
              <a:rPr lang="en-US" sz="2000" dirty="0" err="1"/>
              <a:t>cỡ</a:t>
            </a:r>
            <a:r>
              <a:rPr lang="en-US" sz="2000" dirty="0"/>
              <a:t> </a:t>
            </a:r>
            <a:r>
              <a:rPr lang="en-US" sz="2000" dirty="0" err="1"/>
              <a:t>chữ</a:t>
            </a:r>
            <a:r>
              <a:rPr lang="en-US" sz="2000" dirty="0"/>
              <a:t> 32, in </a:t>
            </a:r>
            <a:r>
              <a:rPr lang="en-US" sz="2000" dirty="0" err="1"/>
              <a:t>đậm</a:t>
            </a:r>
            <a:r>
              <a:rPr lang="en-US" sz="2000" dirty="0"/>
              <a:t>, </a:t>
            </a:r>
            <a:r>
              <a:rPr lang="en-US" sz="2000" dirty="0" err="1"/>
              <a:t>căn</a:t>
            </a:r>
            <a:r>
              <a:rPr lang="en-US" sz="2000" dirty="0"/>
              <a:t> </a:t>
            </a:r>
            <a:r>
              <a:rPr lang="en-US" sz="2000" dirty="0" err="1"/>
              <a:t>trái</a:t>
            </a:r>
            <a:endParaRPr lang="en-US" sz="2000" dirty="0"/>
          </a:p>
        </p:txBody>
      </p:sp>
      <p:sp>
        <p:nvSpPr>
          <p:cNvPr id="24" name="TextBox 23"/>
          <p:cNvSpPr txBox="1"/>
          <p:nvPr/>
        </p:nvSpPr>
        <p:spPr>
          <a:xfrm>
            <a:off x="5292080" y="3964512"/>
            <a:ext cx="4032448" cy="707886"/>
          </a:xfrm>
          <a:prstGeom prst="rect">
            <a:avLst/>
          </a:prstGeom>
          <a:noFill/>
        </p:spPr>
        <p:txBody>
          <a:bodyPr wrap="square" rtlCol="0">
            <a:spAutoFit/>
          </a:bodyPr>
          <a:lstStyle/>
          <a:p>
            <a:r>
              <a:rPr lang="en-US" sz="2000" dirty="0"/>
              <a:t>Arial, </a:t>
            </a:r>
            <a:r>
              <a:rPr lang="en-US" sz="2000" dirty="0" err="1"/>
              <a:t>cỡ</a:t>
            </a:r>
            <a:r>
              <a:rPr lang="en-US" sz="2000" dirty="0"/>
              <a:t> </a:t>
            </a:r>
            <a:r>
              <a:rPr lang="en-US" sz="2000" dirty="0" err="1"/>
              <a:t>chữ</a:t>
            </a:r>
            <a:r>
              <a:rPr lang="en-US" sz="2000" dirty="0"/>
              <a:t> 32, in </a:t>
            </a:r>
            <a:r>
              <a:rPr lang="en-US" sz="2000" dirty="0" err="1"/>
              <a:t>nghiêng</a:t>
            </a:r>
            <a:r>
              <a:rPr lang="en-US" sz="2000" dirty="0"/>
              <a:t>, </a:t>
            </a:r>
            <a:r>
              <a:rPr lang="en-US" sz="2000" dirty="0" err="1"/>
              <a:t>căn</a:t>
            </a:r>
            <a:r>
              <a:rPr lang="en-US" sz="2000" dirty="0"/>
              <a:t> </a:t>
            </a:r>
            <a:r>
              <a:rPr lang="en-US" sz="2000" dirty="0" err="1"/>
              <a:t>phải</a:t>
            </a:r>
            <a:endParaRPr lang="en-US" sz="2000" dirty="0"/>
          </a:p>
        </p:txBody>
      </p:sp>
      <p:sp>
        <p:nvSpPr>
          <p:cNvPr id="25" name="TextBox 24"/>
          <p:cNvSpPr txBox="1"/>
          <p:nvPr/>
        </p:nvSpPr>
        <p:spPr>
          <a:xfrm>
            <a:off x="5292080" y="4691996"/>
            <a:ext cx="4032448" cy="707886"/>
          </a:xfrm>
          <a:prstGeom prst="rect">
            <a:avLst/>
          </a:prstGeom>
          <a:noFill/>
        </p:spPr>
        <p:txBody>
          <a:bodyPr wrap="square" rtlCol="0">
            <a:spAutoFit/>
          </a:bodyPr>
          <a:lstStyle/>
          <a:p>
            <a:r>
              <a:rPr lang="en-US" sz="2000" dirty="0"/>
              <a:t>Arial, </a:t>
            </a:r>
            <a:r>
              <a:rPr lang="en-US" sz="2000" dirty="0" err="1"/>
              <a:t>cỡ</a:t>
            </a:r>
            <a:r>
              <a:rPr lang="en-US" sz="2000" dirty="0"/>
              <a:t> </a:t>
            </a:r>
            <a:r>
              <a:rPr lang="en-US" sz="2000" dirty="0" err="1"/>
              <a:t>chữ</a:t>
            </a:r>
            <a:r>
              <a:rPr lang="en-US" sz="2000" dirty="0"/>
              <a:t> 32, in </a:t>
            </a:r>
            <a:r>
              <a:rPr lang="en-US" sz="2000" dirty="0" err="1"/>
              <a:t>đậm</a:t>
            </a:r>
            <a:r>
              <a:rPr lang="en-US" sz="2000" dirty="0"/>
              <a:t>, in </a:t>
            </a:r>
            <a:r>
              <a:rPr lang="en-US" sz="2000" dirty="0" err="1"/>
              <a:t>nghiêng</a:t>
            </a:r>
            <a:r>
              <a:rPr lang="en-US" sz="2000" dirty="0"/>
              <a:t>, </a:t>
            </a:r>
            <a:r>
              <a:rPr lang="en-US" sz="2000" dirty="0" err="1"/>
              <a:t>gạch</a:t>
            </a:r>
            <a:r>
              <a:rPr lang="en-US" sz="2000" dirty="0"/>
              <a:t> </a:t>
            </a:r>
            <a:r>
              <a:rPr lang="en-US" sz="2000" dirty="0" err="1"/>
              <a:t>chân</a:t>
            </a:r>
            <a:r>
              <a:rPr lang="en-US" sz="2000" dirty="0"/>
              <a:t>, </a:t>
            </a:r>
            <a:r>
              <a:rPr lang="en-US" sz="2000" dirty="0" err="1"/>
              <a:t>căn</a:t>
            </a:r>
            <a:r>
              <a:rPr lang="en-US" sz="2000" dirty="0"/>
              <a:t> </a:t>
            </a:r>
            <a:r>
              <a:rPr lang="en-US" sz="2000" dirty="0" err="1"/>
              <a:t>trái</a:t>
            </a:r>
            <a:endParaRPr lang="en-US" sz="2000" dirty="0"/>
          </a:p>
        </p:txBody>
      </p:sp>
      <p:cxnSp>
        <p:nvCxnSpPr>
          <p:cNvPr id="7" name="Straight Arrow Connector 6"/>
          <p:cNvCxnSpPr>
            <a:stCxn id="5" idx="1"/>
          </p:cNvCxnSpPr>
          <p:nvPr/>
        </p:nvCxnSpPr>
        <p:spPr>
          <a:xfrm flipH="1">
            <a:off x="4572000" y="2558807"/>
            <a:ext cx="72008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4572000" y="3485039"/>
            <a:ext cx="72008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4932040" y="4351690"/>
            <a:ext cx="402316"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614276" y="5077151"/>
            <a:ext cx="72008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42875" y="1358876"/>
            <a:ext cx="8786813" cy="2678112"/>
          </a:xfrm>
          <a:prstGeom prst="rect">
            <a:avLst/>
          </a:prstGeom>
          <a:noFill/>
          <a:ln w="9525">
            <a:solidFill>
              <a:srgbClr val="FF0066"/>
            </a:solidFill>
            <a:miter lim="800000"/>
            <a:headEnd/>
            <a:tailEnd/>
          </a:ln>
        </p:spPr>
        <p:txBody>
          <a:bodyPr>
            <a:spAutoFit/>
          </a:bodyPr>
          <a:lstStyle/>
          <a:p>
            <a:pPr algn="just"/>
            <a:r>
              <a:rPr lang="en-US" sz="2800" i="1">
                <a:solidFill>
                  <a:srgbClr val="0070C0"/>
                </a:solidFill>
                <a:latin typeface="Times New Roman" pitchFamily="18" charset="0"/>
                <a:cs typeface="Times New Roman" pitchFamily="18" charset="0"/>
              </a:rPr>
              <a:t>- Chọn bố cục trang trình chiếu trước khi soạn nội dung vào trang trình chiếu.</a:t>
            </a:r>
          </a:p>
          <a:p>
            <a:pPr algn="just"/>
            <a:r>
              <a:rPr lang="en-US" sz="2800" i="1">
                <a:solidFill>
                  <a:srgbClr val="0070C0"/>
                </a:solidFill>
                <a:latin typeface="Times New Roman" pitchFamily="18" charset="0"/>
                <a:cs typeface="Times New Roman" pitchFamily="18" charset="0"/>
              </a:rPr>
              <a:t>- Cách thay đổi phông chữ, cỡ chữ, kiểu chữ, căn lề nội dung trong trang trình chiếu PowerPoint tương tự cách thay đổi phông chữ, cỡ chữ, kiểu chữ, căn lề nội dung trong trang soạn thảo Word.</a:t>
            </a:r>
            <a:endParaRPr lang="en-US" sz="2800" i="1">
              <a:solidFill>
                <a:srgbClr val="FF0066"/>
              </a:solidFill>
              <a:latin typeface="Times New Roman" pitchFamily="18" charset="0"/>
              <a:cs typeface="Times New Roman" pitchFamily="18" charset="0"/>
            </a:endParaRPr>
          </a:p>
        </p:txBody>
      </p:sp>
      <p:sp>
        <p:nvSpPr>
          <p:cNvPr id="12291" name="Rectangle 9"/>
          <p:cNvSpPr>
            <a:spLocks noChangeArrowheads="1"/>
          </p:cNvSpPr>
          <p:nvPr/>
        </p:nvSpPr>
        <p:spPr bwMode="auto">
          <a:xfrm>
            <a:off x="142875" y="620688"/>
            <a:ext cx="3741738" cy="523875"/>
          </a:xfrm>
          <a:prstGeom prst="rect">
            <a:avLst/>
          </a:prstGeom>
          <a:noFill/>
          <a:ln w="9525">
            <a:noFill/>
            <a:miter lim="800000"/>
            <a:headEnd/>
            <a:tailEnd/>
          </a:ln>
        </p:spPr>
        <p:txBody>
          <a:bodyPr wrap="none">
            <a:spAutoFit/>
          </a:bodyPr>
          <a:lstStyle/>
          <a:p>
            <a:r>
              <a:rPr lang="en-US" sz="2800" b="1">
                <a:solidFill>
                  <a:srgbClr val="220EB2"/>
                </a:solidFill>
                <a:latin typeface="Times New Roman" pitchFamily="18" charset="0"/>
                <a:cs typeface="Times New Roman" pitchFamily="18" charset="0"/>
                <a:sym typeface="Wingdings" pitchFamily="2" charset="2"/>
              </a:rPr>
              <a:t> </a:t>
            </a:r>
            <a:r>
              <a:rPr lang="en-US" sz="2800" b="1">
                <a:solidFill>
                  <a:srgbClr val="220EB2"/>
                </a:solidFill>
                <a:latin typeface="Times New Roman" pitchFamily="18" charset="0"/>
                <a:cs typeface="Times New Roman" pitchFamily="18" charset="0"/>
              </a:rPr>
              <a:t>EM CẦN GHI NHỚ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82&quot;/&gt;&lt;/object&gt;&lt;object type=&quot;3&quot; unique_id=&quot;10005&quot;&gt;&lt;property id=&quot;20148&quot; value=&quot;5&quot;/&gt;&lt;property id=&quot;20300&quot; value=&quot;Slide 2&quot;/&gt;&lt;property id=&quot;20307&quot; value=&quot;279&quot;/&gt;&lt;/object&gt;&lt;object type=&quot;3&quot; unique_id=&quot;10006&quot;&gt;&lt;property id=&quot;20148&quot; value=&quot;5&quot;/&gt;&lt;property id=&quot;20300&quot; value=&quot;Slide 3 - &amp;quot;1. Thay đổi bố cục trang trình chiếu.&amp;quot;&quot;/&gt;&lt;property id=&quot;20307&quot; value=&quot;260&quot;/&gt;&lt;/object&gt;&lt;object type=&quot;3&quot; unique_id=&quot;10007&quot;&gt;&lt;property id=&quot;20148&quot; value=&quot;5&quot;/&gt;&lt;property id=&quot;20300&quot; value=&quot;Slide 4 - &amp;quot;1. Thay đổi bố cục trang trình chiếu.&amp;quot;&quot;/&gt;&lt;property id=&quot;20307&quot; value=&quot;288&quot;/&gt;&lt;/object&gt;&lt;object type=&quot;3&quot; unique_id=&quot;10008&quot;&gt;&lt;property id=&quot;20148&quot; value=&quot;5&quot;/&gt;&lt;property id=&quot;20300&quot; value=&quot;Slide 5 - &amp;quot;1. Thay đổi bố cục trang trình chiếu&amp;quot;&quot;/&gt;&lt;property id=&quot;20307&quot; value=&quot;261&quot;/&gt;&lt;/object&gt;&lt;object type=&quot;3&quot; unique_id=&quot;10009&quot;&gt;&lt;property id=&quot;20148&quot; value=&quot;5&quot;/&gt;&lt;property id=&quot;20300&quot; value=&quot;Slide 6&quot;/&gt;&lt;property id=&quot;20307&quot; value=&quot;289&quot;/&gt;&lt;/object&gt;&lt;object type=&quot;3&quot; unique_id=&quot;10010&quot;&gt;&lt;property id=&quot;20148&quot; value=&quot;5&quot;/&gt;&lt;property id=&quot;20300&quot; value=&quot;Slide 7 - &amp;quot;2. Thay đổi phông chữ, cỡ chữ, căn lề.&amp;quot;&quot;/&gt;&lt;property id=&quot;20307&quot; value=&quot;275&quot;/&gt;&lt;/object&gt;&lt;object type=&quot;3&quot; unique_id=&quot;10011&quot;&gt;&lt;property id=&quot;20148&quot; value=&quot;5&quot;/&gt;&lt;property id=&quot;20300&quot; value=&quot;Slide 8 - &amp;quot;2. Thay đổi phông chữ, cỡ chữ, căn lề.&amp;quot;&quot;/&gt;&lt;property id=&quot;20307&quot; value=&quot;273&quot;/&gt;&lt;/object&gt;&lt;object type=&quot;3&quot; unique_id=&quot;10012&quot;&gt;&lt;property id=&quot;20148&quot; value=&quot;5&quot;/&gt;&lt;property id=&quot;20300&quot; value=&quot;Slide 9&quot;/&gt;&lt;property id=&quot;20307&quot; value=&quot;277&quot;/&gt;&lt;/object&gt;&lt;object type=&quot;3&quot; unique_id=&quot;10013&quot;&gt;&lt;property id=&quot;20148&quot; value=&quot;5&quot;/&gt;&lt;property id=&quot;20300&quot; value=&quot;Slide 10 - &amp;quot;BÀI TẬP&amp;quot;&quot;/&gt;&lt;property id=&quot;20307&quot; value=&quot;285&quot;/&gt;&lt;/object&gt;&lt;object type=&quot;3&quot; unique_id=&quot;10014&quot;&gt;&lt;property id=&quot;20148&quot; value=&quot;5&quot;/&gt;&lt;property id=&quot;20300&quot; value=&quot;Slide 11&quot;/&gt;&lt;property id=&quot;20307&quot; value=&quot;290&quot;/&gt;&lt;/object&gt;&lt;object type=&quot;3&quot; unique_id=&quot;10015&quot;&gt;&lt;property id=&quot;20148&quot; value=&quot;5&quot;/&gt;&lt;property id=&quot;20300&quot; value=&quot;Slide 12&quot;/&gt;&lt;property id=&quot;20307&quot; value=&quot;267&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1474</TotalTime>
  <Words>385</Words>
  <Application>Microsoft Office PowerPoint</Application>
  <PresentationFormat>On-screen Show (4:3)</PresentationFormat>
  <Paragraphs>33</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1. Thay đổi bố cục trang trình chiếu.</vt:lpstr>
      <vt:lpstr>1. Thay đổi bố cục trang trình chiếu.</vt:lpstr>
      <vt:lpstr>1. Thay đổi bố cục trang trình chiếu</vt:lpstr>
      <vt:lpstr>PowerPoint Presentation</vt:lpstr>
      <vt:lpstr>2. Thay đổi phông chữ, cỡ chữ, căn lề.</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Bkcomputer</dc:creator>
  <cp:lastModifiedBy>huyền khúc</cp:lastModifiedBy>
  <cp:revision>225</cp:revision>
  <dcterms:created xsi:type="dcterms:W3CDTF">2018-03-12T13:02:40Z</dcterms:created>
  <dcterms:modified xsi:type="dcterms:W3CDTF">2020-09-05T15:10:13Z</dcterms:modified>
</cp:coreProperties>
</file>